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7"/>
  </p:notesMasterIdLst>
  <p:sldIdLst>
    <p:sldId id="325" r:id="rId2"/>
    <p:sldId id="375" r:id="rId3"/>
    <p:sldId id="326" r:id="rId4"/>
    <p:sldId id="328" r:id="rId5"/>
    <p:sldId id="329" r:id="rId6"/>
    <p:sldId id="327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290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284" r:id="rId31"/>
    <p:sldId id="353" r:id="rId32"/>
    <p:sldId id="354" r:id="rId33"/>
    <p:sldId id="355" r:id="rId34"/>
    <p:sldId id="356" r:id="rId35"/>
    <p:sldId id="289" r:id="rId36"/>
    <p:sldId id="357" r:id="rId37"/>
    <p:sldId id="358" r:id="rId38"/>
    <p:sldId id="359" r:id="rId39"/>
    <p:sldId id="293" r:id="rId40"/>
    <p:sldId id="360" r:id="rId41"/>
    <p:sldId id="361" r:id="rId42"/>
    <p:sldId id="362" r:id="rId43"/>
    <p:sldId id="363" r:id="rId44"/>
    <p:sldId id="364" r:id="rId45"/>
    <p:sldId id="365" r:id="rId46"/>
    <p:sldId id="301" r:id="rId47"/>
    <p:sldId id="366" r:id="rId48"/>
    <p:sldId id="367" r:id="rId49"/>
    <p:sldId id="323" r:id="rId50"/>
    <p:sldId id="368" r:id="rId51"/>
    <p:sldId id="369" r:id="rId52"/>
    <p:sldId id="370" r:id="rId53"/>
    <p:sldId id="371" r:id="rId54"/>
    <p:sldId id="372" r:id="rId55"/>
    <p:sldId id="373" r:id="rId5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 autoAdjust="0"/>
    <p:restoredTop sz="91426"/>
  </p:normalViewPr>
  <p:slideViewPr>
    <p:cSldViewPr snapToGrid="0" snapToObjects="1">
      <p:cViewPr varScale="1">
        <p:scale>
          <a:sx n="69" d="100"/>
          <a:sy n="69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deployment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4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7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4871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660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74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2156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628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1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86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859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59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13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15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72704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2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practicing.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Remember, Homework #1 is due on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Saturda</a:t>
            </a:r>
            <a:r>
              <a:rPr lang="en-US" sz="2200" b="1" u="sng" dirty="0">
                <a:solidFill>
                  <a:srgbClr val="000000"/>
                </a:solidFill>
                <a:latin typeface="Arial"/>
              </a:rPr>
              <a:t>y (April 13</a:t>
            </a:r>
            <a:r>
              <a:rPr lang="en-US" sz="2200" b="1" u="sng" baseline="30000" dirty="0">
                <a:solidFill>
                  <a:srgbClr val="000000"/>
                </a:solidFill>
                <a:latin typeface="Arial"/>
              </a:rPr>
              <a:t>th</a:t>
            </a:r>
            <a:r>
              <a:rPr lang="en-US" sz="2200" b="1" u="sng" dirty="0">
                <a:solidFill>
                  <a:srgbClr val="000000"/>
                </a:solidFill>
                <a:latin typeface="Arial"/>
              </a:rPr>
              <a:t>).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If you haven’t already – submit 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homework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via GitHub (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&amp; GitHub Pages!</a:t>
            </a: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In Class Office Hours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 lvl="1"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45 minutes before class</a:t>
            </a:r>
          </a:p>
          <a:p>
            <a:pPr lvl="1"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30 minutes after</a:t>
            </a:r>
            <a:endParaRPr b="1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Review In Class Material (Exercises and Slides) for Unit </a:t>
            </a:r>
          </a:p>
          <a:p>
            <a:pPr>
              <a:lnSpc>
                <a:spcPct val="100000"/>
              </a:lnSpc>
            </a:pPr>
            <a:br>
              <a:rPr lang="en-US" sz="2200" b="1" dirty="0">
                <a:solidFill>
                  <a:srgbClr val="000000"/>
                </a:solidFill>
                <a:latin typeface="Arial"/>
              </a:rPr>
            </a:br>
            <a:r>
              <a:rPr lang="en-US" sz="2200" b="1" dirty="0">
                <a:solidFill>
                  <a:srgbClr val="000000"/>
                </a:solidFill>
                <a:latin typeface="Arial"/>
              </a:rPr>
              <a:t>Unit_1_Intro_to_Web_Development_HTML_CSS_Git\In-Class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Re-Watch Class Videos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</TotalTime>
  <Words>1523</Words>
  <Application>Microsoft Office PowerPoint</Application>
  <PresentationFormat>On-screen Show (4:3)</PresentationFormat>
  <Paragraphs>259</Paragraphs>
  <Slides>55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1_Unbranded</vt:lpstr>
      <vt:lpstr>Going Live</vt:lpstr>
      <vt:lpstr>Objectives </vt:lpstr>
      <vt:lpstr>PowerPoint Presentation</vt:lpstr>
      <vt:lpstr>PowerPoint Presentation</vt:lpstr>
      <vt:lpstr>PowerPoint Presentation</vt:lpstr>
      <vt:lpstr>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Daniel Clevenger</cp:lastModifiedBy>
  <cp:revision>1490</cp:revision>
  <cp:lastPrinted>2016-01-30T16:23:56Z</cp:lastPrinted>
  <dcterms:created xsi:type="dcterms:W3CDTF">2015-01-20T17:19:00Z</dcterms:created>
  <dcterms:modified xsi:type="dcterms:W3CDTF">2019-04-09T15:06:51Z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